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1" r:id="rId3"/>
    <p:sldId id="279" r:id="rId4"/>
    <p:sldId id="28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FFFFFF"/>
    <a:srgbClr val="A0B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33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44F6AF-FE20-80C0-4006-A15C0E26E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964817E-C333-550F-C9E4-2B17A902B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3DB140-90C3-7504-BBC8-B0BA933B3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AB500B-3F32-FB71-6C95-A0AAC4B3C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13AB3C-D873-7A08-EC9E-E1484A968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065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CA9B5C-5771-A89D-F8B6-44CF60DBC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A7D9C09-D06D-CED9-CD0A-40C7B0F1F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DAF301-B14F-162E-5098-26503A60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3F6F43-48A2-211C-B72D-F17B6DBD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D8F659-4934-C819-7B2C-BAD34EA1B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6800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AA2D175-EE8C-9DA6-F4B0-081F238F14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4AC2D68-01BF-5E69-5A77-E1B092A28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C529F9-BFB6-5D90-772B-80EAD641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099903-FB5F-900F-220A-C55B78E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080833-2C13-DFA7-6895-DF422D9BD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420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0694F-7647-8C8F-A4F0-3FEA42D49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4EAE7E-DC63-1C84-F971-9083D4A61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4DE7C5-00A9-FF0B-6C72-251BC3FEB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6B4DF0-BA2A-2B33-33C5-6DDA72124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E81772-92A9-DF51-B5D4-7F0E127F3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846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13B1FC-CB00-82D4-ED0C-605551310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0B65E3-E30F-B037-895B-391D7A452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180330-B7F5-E564-739B-0867EC2F3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B8E478-806C-AF76-931E-4C4B0F28A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E9A22A-C91A-655A-1372-D3D27146E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896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D2B3F5-2329-84A3-BB51-7AB1C9FE3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81D3A2-6221-2282-22F2-23CEB40B6F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8062C8D-CC4E-01A5-DB86-0003A88FC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51EAFF-1E9D-71F6-9005-99D275E9D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7CDD005-9A96-1D47-5959-9744EB2EF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EFCF17-F8DE-799B-67E6-13B1FC9D9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7331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E0BD7B-5B11-45A0-E552-F70F2000F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FDE126-64B5-2633-20C7-EAA125924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BD6E8D-B3C1-1450-8D08-271BE2FCA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1373B7B-C2F5-E6D2-1D09-7D18A9DA1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A5F863-E7D3-6C81-FBD5-D5ABBB0B49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E3D19B6-B030-53CE-FCAF-BCFB8472B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7DE7359-888E-6CBC-59AE-CE484A41D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5BE7C84-170C-5FE1-9E19-0465E7D13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48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D8615-5E8B-E239-B7B8-19C21B735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51C4ED0-9604-8A53-EF37-52E15F666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3E6DAA-3593-67A4-EB96-206A69487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6B965C1-E083-ED27-208F-D0124FE0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54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B41DDDE-4D10-7A18-B317-060FEE5BE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A7E8797-6012-0472-1003-67EE2D77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54526F-A004-326E-3297-9FEC2C9CE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309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64438-3EBC-7416-5AE2-20EA5408D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2DAD47-AEBE-70DC-8035-1FC0B03B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A75CB86-292F-B5B0-B52D-CE1539C49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8E0CE8-A5DF-81C2-5260-2997E841D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80BD80-322F-D4C2-A0C7-04D72F49F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A9832E-6CE6-ECB9-5CF9-6B640C701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074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41F0D5-C9BD-60BF-5BF5-662FFD4C0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E025DC7-BA95-80CE-3DDB-6573C74C74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5363CEB-72CD-14AE-7BE6-2DD3C0627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68FAD0-2990-F524-54FE-B33C01874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9DC508B-A8ED-89BD-EFC6-D6AFCEF33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2FE699-2849-E41F-6EBE-3704E5CC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01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1CD6E1D-AA8A-F794-0A6F-D8F726623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0ACA3D-9B67-9426-1DB5-90EED9430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7E5C47-D23C-92A5-17CA-080691641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16782-59D1-40F6-8301-03213D792D56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0EE975-B8BE-194C-D28C-B1860FB89F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CFF780-EBB1-20B1-CA2D-C8FC877E0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AA273-53F4-4FB7-B14D-1F1B2E0F96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654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F70942C-9A36-0B2A-0046-C4E6FCE52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Berufsbild Diakon:in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750B88E4-49E3-E325-DE55-6356A3030C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6" y="709803"/>
            <a:ext cx="7214616" cy="541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051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F352BC-7694-5868-C8E5-0E183B5EE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de-DE" sz="4600" dirty="0"/>
              <a:t>Was sind </a:t>
            </a:r>
            <a:r>
              <a:rPr lang="de-DE" sz="4600" dirty="0" err="1"/>
              <a:t>Diakon:innen</a:t>
            </a:r>
            <a:r>
              <a:rPr lang="de-DE" sz="4600" dirty="0"/>
              <a:t>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F85FCD-C7B6-5847-6FD4-A094629B7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dirty="0" err="1"/>
              <a:t>Diakon:innen</a:t>
            </a:r>
            <a:r>
              <a:rPr lang="de-DE" dirty="0"/>
              <a:t> handeln aus einer christlichen Haltung in der Verbindung von sozialfachlicher und theologischer Kompetenz. Sie befähigen Menschen in verschiedenen Lebenslagen und fördern deren Sinnfindung.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Definition von Anne Weihe: "Ich übe meinen Sozialberuf auf geistliche Weise aus"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4621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E32D5BA8-FD38-B529-A2C0-C5AB48401CDA}"/>
              </a:ext>
            </a:extLst>
          </p:cNvPr>
          <p:cNvSpPr/>
          <p:nvPr/>
        </p:nvSpPr>
        <p:spPr>
          <a:xfrm>
            <a:off x="4822131" y="1451111"/>
            <a:ext cx="7099855" cy="365084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7EE79B-A593-3153-0DA8-F9C6EE2E3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 den Gemeinschaften diskutieren…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4425163-401A-0262-A360-A54F3C5343F8}"/>
              </a:ext>
            </a:extLst>
          </p:cNvPr>
          <p:cNvSpPr/>
          <p:nvPr/>
        </p:nvSpPr>
        <p:spPr>
          <a:xfrm>
            <a:off x="496954" y="2166731"/>
            <a:ext cx="3021496" cy="401540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Was ist eine Diakonin/ ein Diakon (in zwei Sätzen)?</a:t>
            </a:r>
          </a:p>
          <a:p>
            <a:r>
              <a:rPr lang="de-DE" dirty="0">
                <a:solidFill>
                  <a:schemeClr val="tx1"/>
                </a:solidFill>
              </a:rPr>
              <a:t>Wie kann eine Perspektive beschrieben werden, die für verschiedenen Arbeitsfelder und Qualifikationen gilt?</a:t>
            </a:r>
          </a:p>
          <a:p>
            <a:r>
              <a:rPr lang="de-DE" dirty="0">
                <a:solidFill>
                  <a:schemeClr val="tx1"/>
                </a:solidFill>
              </a:rPr>
              <a:t>Gelingt es eine Perspektive zu entwickeln, die sowohl für die theologische als auch für andere fachliche Diskurse in der doppelten Qualifikation anschlussfähig ist?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608BFCF-B781-EEBB-2F56-7D36A1FFA72A}"/>
              </a:ext>
            </a:extLst>
          </p:cNvPr>
          <p:cNvSpPr/>
          <p:nvPr/>
        </p:nvSpPr>
        <p:spPr>
          <a:xfrm>
            <a:off x="5251173" y="2402790"/>
            <a:ext cx="3021496" cy="73218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Das Projekt Berufsprofil im VEDD (Warum/wie)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38CBFBDA-5A7B-BB11-D630-A02A181607FB}"/>
              </a:ext>
            </a:extLst>
          </p:cNvPr>
          <p:cNvSpPr/>
          <p:nvPr/>
        </p:nvSpPr>
        <p:spPr>
          <a:xfrm>
            <a:off x="5251173" y="3540683"/>
            <a:ext cx="3021496" cy="119400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Das Projekt Berufsprofil und die Kompetenzmatrix (unterschiedliche Ziele/ Gemeinsamkeiten)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B34A1E85-6B31-D3DC-D404-717CB9FDF0F6}"/>
              </a:ext>
            </a:extLst>
          </p:cNvPr>
          <p:cNvSpPr/>
          <p:nvPr/>
        </p:nvSpPr>
        <p:spPr>
          <a:xfrm>
            <a:off x="8574162" y="2402790"/>
            <a:ext cx="3021496" cy="73218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Verknüpfung </a:t>
            </a:r>
            <a:r>
              <a:rPr lang="de-DE" dirty="0" err="1">
                <a:solidFill>
                  <a:schemeClr val="tx1"/>
                </a:solidFill>
              </a:rPr>
              <a:t>Sozialfachlichkeit</a:t>
            </a:r>
            <a:r>
              <a:rPr lang="de-DE" dirty="0">
                <a:solidFill>
                  <a:schemeClr val="tx1"/>
                </a:solidFill>
              </a:rPr>
              <a:t>/ Theologie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BB6CA1C4-7651-398C-7ECD-2FB8E135293A}"/>
              </a:ext>
            </a:extLst>
          </p:cNvPr>
          <p:cNvSpPr/>
          <p:nvPr/>
        </p:nvSpPr>
        <p:spPr>
          <a:xfrm>
            <a:off x="8574162" y="3276468"/>
            <a:ext cx="3021496" cy="52843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Warm Sinnfindung?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5F279836-C50E-43DE-E06C-ABC78DB5E551}"/>
              </a:ext>
            </a:extLst>
          </p:cNvPr>
          <p:cNvSpPr/>
          <p:nvPr/>
        </p:nvSpPr>
        <p:spPr>
          <a:xfrm>
            <a:off x="8574162" y="3946395"/>
            <a:ext cx="3021496" cy="97134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Haltung als Brücke zwischen fachlich fundiertem Handeln und reflektiertem Tun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B71522B4-A232-EF49-6210-C71FEE6C4BFE}"/>
              </a:ext>
            </a:extLst>
          </p:cNvPr>
          <p:cNvSpPr/>
          <p:nvPr/>
        </p:nvSpPr>
        <p:spPr>
          <a:xfrm>
            <a:off x="496954" y="1436722"/>
            <a:ext cx="3021496" cy="50793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Kurzes Video (3-5 Minuten)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D80D4E28-8B7A-1DFA-9FF5-A5F7F8B81D21}"/>
              </a:ext>
            </a:extLst>
          </p:cNvPr>
          <p:cNvSpPr/>
          <p:nvPr/>
        </p:nvSpPr>
        <p:spPr>
          <a:xfrm>
            <a:off x="6503506" y="1554237"/>
            <a:ext cx="3856381" cy="50793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Ergänzende Videos (je 3-5 Minuten)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373B9FC1-CCD7-6814-F8B5-3B40D03F5802}"/>
              </a:ext>
            </a:extLst>
          </p:cNvPr>
          <p:cNvSpPr/>
          <p:nvPr/>
        </p:nvSpPr>
        <p:spPr>
          <a:xfrm>
            <a:off x="5271051" y="5344231"/>
            <a:ext cx="3021496" cy="5079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Rückmeldungen sammeln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96ACFBC4-8529-22EC-C2C4-93368DA13A78}"/>
              </a:ext>
            </a:extLst>
          </p:cNvPr>
          <p:cNvSpPr/>
          <p:nvPr/>
        </p:nvSpPr>
        <p:spPr>
          <a:xfrm>
            <a:off x="8594038" y="5344230"/>
            <a:ext cx="3021496" cy="5079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Kollaboratives Entwickeln (</a:t>
            </a:r>
            <a:r>
              <a:rPr lang="de-DE" dirty="0" err="1">
                <a:solidFill>
                  <a:schemeClr val="tx1"/>
                </a:solidFill>
              </a:rPr>
              <a:t>Padlet</a:t>
            </a:r>
            <a:r>
              <a:rPr lang="de-DE" dirty="0">
                <a:solidFill>
                  <a:schemeClr val="tx1"/>
                </a:solidFill>
              </a:rPr>
              <a:t>?)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D2FBF831-4972-11BA-16FD-0ECD9A3AAC7E}"/>
              </a:ext>
            </a:extLst>
          </p:cNvPr>
          <p:cNvSpPr/>
          <p:nvPr/>
        </p:nvSpPr>
        <p:spPr>
          <a:xfrm>
            <a:off x="7126358" y="5996745"/>
            <a:ext cx="3021496" cy="5079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Mitwirkung für Tagung aktivieren</a:t>
            </a:r>
          </a:p>
        </p:txBody>
      </p:sp>
    </p:spTree>
    <p:extLst>
      <p:ext uri="{BB962C8B-B14F-4D97-AF65-F5344CB8AC3E}">
        <p14:creationId xmlns:p14="http://schemas.microsoft.com/office/powerpoint/2010/main" val="194340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58AD2-3980-55ED-E738-8B2E962F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Zeitplan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A41682B8-C70E-4CE9-4F96-51A0B9BE8CE5}"/>
              </a:ext>
            </a:extLst>
          </p:cNvPr>
          <p:cNvSpPr/>
          <p:nvPr/>
        </p:nvSpPr>
        <p:spPr>
          <a:xfrm>
            <a:off x="838200" y="1836259"/>
            <a:ext cx="3435626" cy="73218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tx1"/>
                </a:solidFill>
              </a:rPr>
              <a:t>28.2. </a:t>
            </a:r>
            <a:r>
              <a:rPr lang="de-DE" dirty="0">
                <a:solidFill>
                  <a:schemeClr val="tx1"/>
                </a:solidFill>
              </a:rPr>
              <a:t>Aufarbeitung der „Handreichungen“ abgeschlossen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AD0E3912-E121-90B1-5766-9B684566A496}"/>
              </a:ext>
            </a:extLst>
          </p:cNvPr>
          <p:cNvSpPr/>
          <p:nvPr/>
        </p:nvSpPr>
        <p:spPr>
          <a:xfrm>
            <a:off x="7818783" y="4901655"/>
            <a:ext cx="3435626" cy="61208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tx1"/>
                </a:solidFill>
              </a:rPr>
              <a:t>26.10. </a:t>
            </a:r>
            <a:r>
              <a:rPr lang="de-DE" dirty="0">
                <a:solidFill>
                  <a:schemeClr val="tx1"/>
                </a:solidFill>
              </a:rPr>
              <a:t>Tagung??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8D5D95C4-C00E-9CA1-AF6C-694AF47CA4F3}"/>
              </a:ext>
            </a:extLst>
          </p:cNvPr>
          <p:cNvSpPr/>
          <p:nvPr/>
        </p:nvSpPr>
        <p:spPr>
          <a:xfrm>
            <a:off x="2481470" y="2870029"/>
            <a:ext cx="3435626" cy="100623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tx1"/>
                </a:solidFill>
              </a:rPr>
              <a:t>31.7. </a:t>
            </a:r>
            <a:r>
              <a:rPr lang="de-DE" dirty="0">
                <a:solidFill>
                  <a:schemeClr val="tx1"/>
                </a:solidFill>
              </a:rPr>
              <a:t>Rückmeldungen aus den Gemeinschaften (vorerst abgeschlossen)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C17CED6E-5CC7-2401-A5BD-1FA00E9737F6}"/>
              </a:ext>
            </a:extLst>
          </p:cNvPr>
          <p:cNvSpPr/>
          <p:nvPr/>
        </p:nvSpPr>
        <p:spPr>
          <a:xfrm>
            <a:off x="5178288" y="4049369"/>
            <a:ext cx="3435626" cy="61208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tx1"/>
                </a:solidFill>
              </a:rPr>
              <a:t>Ab 31.7. </a:t>
            </a:r>
            <a:r>
              <a:rPr lang="de-DE" dirty="0">
                <a:solidFill>
                  <a:schemeClr val="tx1"/>
                </a:solidFill>
              </a:rPr>
              <a:t>Vorbereitung der Tagung auf der Basis der Rückmeldungen</a:t>
            </a:r>
          </a:p>
        </p:txBody>
      </p:sp>
    </p:spTree>
    <p:extLst>
      <p:ext uri="{BB962C8B-B14F-4D97-AF65-F5344CB8AC3E}">
        <p14:creationId xmlns:p14="http://schemas.microsoft.com/office/powerpoint/2010/main" val="315372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207</Words>
  <Application>Microsoft Office PowerPoint</Application>
  <PresentationFormat>Breitbild</PresentationFormat>
  <Paragraphs>24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Berufsbild Diakon:in</vt:lpstr>
      <vt:lpstr>Was sind Diakon:innen?</vt:lpstr>
      <vt:lpstr>In den Gemeinschaften diskutieren…</vt:lpstr>
      <vt:lpstr>Zeitplan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Herausforderungen</dc:title>
  <dc:creator>Bernd Heide</dc:creator>
  <cp:lastModifiedBy>Bernd Heide</cp:lastModifiedBy>
  <cp:revision>7</cp:revision>
  <dcterms:created xsi:type="dcterms:W3CDTF">2022-11-09T21:25:11Z</dcterms:created>
  <dcterms:modified xsi:type="dcterms:W3CDTF">2023-01-19T08:06:50Z</dcterms:modified>
</cp:coreProperties>
</file>